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28803600"/>
  <p:notesSz cx="6858000" cy="9144000"/>
  <p:defaultTextStyle>
    <a:defPPr>
      <a:defRPr lang="zh-CN"/>
    </a:defPPr>
    <a:lvl1pPr algn="l" defTabSz="2879437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1439189" indent="-1134420" algn="l" defTabSz="2879437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2879437" indent="-2269898" algn="l" defTabSz="2879437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4319685" indent="-3405376" algn="l" defTabSz="2879437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5759933" indent="-4540855" algn="l" defTabSz="2879437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1523848" algn="l" defTabSz="609539" rtl="0" eaLnBrk="1" latinLnBrk="0" hangingPunct="1"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1828617" algn="l" defTabSz="609539" rtl="0" eaLnBrk="1" latinLnBrk="0" hangingPunct="1"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2133387" algn="l" defTabSz="609539" rtl="0" eaLnBrk="1" latinLnBrk="0" hangingPunct="1"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2438156" algn="l" defTabSz="609539" rtl="0" eaLnBrk="1" latinLnBrk="0" hangingPunct="1">
      <a:defRPr sz="57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3"/>
  </p:normalViewPr>
  <p:slideViewPr>
    <p:cSldViewPr>
      <p:cViewPr>
        <p:scale>
          <a:sx n="80" d="100"/>
          <a:sy n="80" d="100"/>
        </p:scale>
        <p:origin x="144" y="-4672"/>
      </p:cViewPr>
      <p:guideLst>
        <p:guide orient="horz" pos="9072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8947787"/>
            <a:ext cx="18362295" cy="61741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6" y="16322040"/>
            <a:ext cx="1512189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0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0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0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F061-E783-4E36-B1AE-CDF90CD85887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74F7-A40B-4E20-B39A-1E0CD8F374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56654-8082-4F9B-B976-8BC2C2D361E9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2ED8B-DBAF-49CC-862B-EE63680321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5503188" y="7267577"/>
            <a:ext cx="17222153" cy="15483268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829232" y="7267577"/>
            <a:ext cx="51313913" cy="15483268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4FDD-56A4-468B-880A-8D26124930E7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FA066-DC93-4A0D-A6C4-F704B2AF2C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E6D00-4661-4482-AA88-F221A4FE6DE8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3317-1603-4BE2-9FAC-0B87C23A19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5" y="18508983"/>
            <a:ext cx="18362295" cy="5720715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5" y="12208197"/>
            <a:ext cx="18362295" cy="6300785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003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007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2010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6014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0018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4021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8025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2028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44625-5BD3-40B3-928F-4C358A775C41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4827-3B52-4274-8FDD-F9E758B753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829231" y="42338627"/>
            <a:ext cx="34268032" cy="119761635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57307" y="42338627"/>
            <a:ext cx="34268034" cy="119761635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7C4C6-5106-464C-8B83-14C15856F280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5B99-91F2-4623-B2E7-E563C758D3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153479"/>
            <a:ext cx="1944243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6447475"/>
            <a:ext cx="9544944" cy="2687001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40036" indent="0">
              <a:buNone/>
              <a:defRPr sz="6300" b="1"/>
            </a:lvl2pPr>
            <a:lvl3pPr marL="2880072" indent="0">
              <a:buNone/>
              <a:defRPr sz="5700" b="1"/>
            </a:lvl3pPr>
            <a:lvl4pPr marL="4320108" indent="0">
              <a:buNone/>
              <a:defRPr sz="5100" b="1"/>
            </a:lvl4pPr>
            <a:lvl5pPr marL="5760144" indent="0">
              <a:buNone/>
              <a:defRPr sz="5100" b="1"/>
            </a:lvl5pPr>
            <a:lvl6pPr marL="7200180" indent="0">
              <a:buNone/>
              <a:defRPr sz="5100" b="1"/>
            </a:lvl6pPr>
            <a:lvl7pPr marL="8640216" indent="0">
              <a:buNone/>
              <a:defRPr sz="5100" b="1"/>
            </a:lvl7pPr>
            <a:lvl8pPr marL="10080252" indent="0">
              <a:buNone/>
              <a:defRPr sz="5100" b="1"/>
            </a:lvl8pPr>
            <a:lvl9pPr marL="11520288" indent="0">
              <a:buNone/>
              <a:defRPr sz="5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9134475"/>
            <a:ext cx="9544944" cy="16595409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6447475"/>
            <a:ext cx="9548693" cy="2687001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40036" indent="0">
              <a:buNone/>
              <a:defRPr sz="6300" b="1"/>
            </a:lvl2pPr>
            <a:lvl3pPr marL="2880072" indent="0">
              <a:buNone/>
              <a:defRPr sz="5700" b="1"/>
            </a:lvl3pPr>
            <a:lvl4pPr marL="4320108" indent="0">
              <a:buNone/>
              <a:defRPr sz="5100" b="1"/>
            </a:lvl4pPr>
            <a:lvl5pPr marL="5760144" indent="0">
              <a:buNone/>
              <a:defRPr sz="5100" b="1"/>
            </a:lvl5pPr>
            <a:lvl6pPr marL="7200180" indent="0">
              <a:buNone/>
              <a:defRPr sz="5100" b="1"/>
            </a:lvl6pPr>
            <a:lvl7pPr marL="8640216" indent="0">
              <a:buNone/>
              <a:defRPr sz="5100" b="1"/>
            </a:lvl7pPr>
            <a:lvl8pPr marL="10080252" indent="0">
              <a:buNone/>
              <a:defRPr sz="5100" b="1"/>
            </a:lvl8pPr>
            <a:lvl9pPr marL="11520288" indent="0">
              <a:buNone/>
              <a:defRPr sz="5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9134475"/>
            <a:ext cx="9548693" cy="16595409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84A54-501C-4687-A016-B293A1966B7D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5CCFC-958B-4B45-ACEC-BF44A5676A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BA66-614B-4C35-8781-A2B6EA863F37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671C2-C6E8-4489-B676-5D11F73DC5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42747-D925-4B81-8612-F006E3A53D3C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0434-2B0F-48BE-B051-F4B13FE278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7" y="1146810"/>
            <a:ext cx="7107139" cy="488061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146812"/>
            <a:ext cx="12076509" cy="24583075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7" y="6027422"/>
            <a:ext cx="7107139" cy="19702465"/>
          </a:xfrm>
        </p:spPr>
        <p:txBody>
          <a:bodyPr/>
          <a:lstStyle>
            <a:lvl1pPr marL="0" indent="0">
              <a:buNone/>
              <a:defRPr sz="4400"/>
            </a:lvl1pPr>
            <a:lvl2pPr marL="1440036" indent="0">
              <a:buNone/>
              <a:defRPr sz="3800"/>
            </a:lvl2pPr>
            <a:lvl3pPr marL="2880072" indent="0">
              <a:buNone/>
              <a:defRPr sz="3100"/>
            </a:lvl3pPr>
            <a:lvl4pPr marL="4320108" indent="0">
              <a:buNone/>
              <a:defRPr sz="2900"/>
            </a:lvl4pPr>
            <a:lvl5pPr marL="5760144" indent="0">
              <a:buNone/>
              <a:defRPr sz="2900"/>
            </a:lvl5pPr>
            <a:lvl6pPr marL="7200180" indent="0">
              <a:buNone/>
              <a:defRPr sz="2900"/>
            </a:lvl6pPr>
            <a:lvl7pPr marL="8640216" indent="0">
              <a:buNone/>
              <a:defRPr sz="2900"/>
            </a:lvl7pPr>
            <a:lvl8pPr marL="10080252" indent="0">
              <a:buNone/>
              <a:defRPr sz="2900"/>
            </a:lvl8pPr>
            <a:lvl9pPr marL="11520288" indent="0">
              <a:buNone/>
              <a:defRPr sz="2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2395E-BC60-4F50-BFEC-E3318F591082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05FB4-F3CE-4086-BCAE-FF5C5E6152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1" y="20162521"/>
            <a:ext cx="12961620" cy="2380299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1" y="2573655"/>
            <a:ext cx="12961620" cy="17282160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40036" indent="0">
              <a:buNone/>
              <a:defRPr sz="8800"/>
            </a:lvl2pPr>
            <a:lvl3pPr marL="2880072" indent="0">
              <a:buNone/>
              <a:defRPr sz="7500"/>
            </a:lvl3pPr>
            <a:lvl4pPr marL="4320108" indent="0">
              <a:buNone/>
              <a:defRPr sz="6300"/>
            </a:lvl4pPr>
            <a:lvl5pPr marL="5760144" indent="0">
              <a:buNone/>
              <a:defRPr sz="6300"/>
            </a:lvl5pPr>
            <a:lvl6pPr marL="7200180" indent="0">
              <a:buNone/>
              <a:defRPr sz="6300"/>
            </a:lvl6pPr>
            <a:lvl7pPr marL="8640216" indent="0">
              <a:buNone/>
              <a:defRPr sz="6300"/>
            </a:lvl7pPr>
            <a:lvl8pPr marL="10080252" indent="0">
              <a:buNone/>
              <a:defRPr sz="6300"/>
            </a:lvl8pPr>
            <a:lvl9pPr marL="11520288" indent="0">
              <a:buNone/>
              <a:defRPr sz="63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1" y="22542820"/>
            <a:ext cx="12961620" cy="3380421"/>
          </a:xfrm>
        </p:spPr>
        <p:txBody>
          <a:bodyPr/>
          <a:lstStyle>
            <a:lvl1pPr marL="0" indent="0">
              <a:buNone/>
              <a:defRPr sz="4400"/>
            </a:lvl1pPr>
            <a:lvl2pPr marL="1440036" indent="0">
              <a:buNone/>
              <a:defRPr sz="3800"/>
            </a:lvl2pPr>
            <a:lvl3pPr marL="2880072" indent="0">
              <a:buNone/>
              <a:defRPr sz="3100"/>
            </a:lvl3pPr>
            <a:lvl4pPr marL="4320108" indent="0">
              <a:buNone/>
              <a:defRPr sz="2900"/>
            </a:lvl4pPr>
            <a:lvl5pPr marL="5760144" indent="0">
              <a:buNone/>
              <a:defRPr sz="2900"/>
            </a:lvl5pPr>
            <a:lvl6pPr marL="7200180" indent="0">
              <a:buNone/>
              <a:defRPr sz="2900"/>
            </a:lvl6pPr>
            <a:lvl7pPr marL="8640216" indent="0">
              <a:buNone/>
              <a:defRPr sz="2900"/>
            </a:lvl7pPr>
            <a:lvl8pPr marL="10080252" indent="0">
              <a:buNone/>
              <a:defRPr sz="2900"/>
            </a:lvl8pPr>
            <a:lvl9pPr marL="11520288" indent="0">
              <a:buNone/>
              <a:defRPr sz="2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6DBD-A88B-4A4B-B209-0522FE577E2C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64DA4-B8C4-4BFC-A2BD-1AE0C13EE2E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080559" y="1153583"/>
            <a:ext cx="1944158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8007" tIns="144004" rIns="288007" bIns="144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080559" y="6720417"/>
            <a:ext cx="19441583" cy="1900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8007" tIns="144004" rIns="288007" bIns="144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559" y="26696459"/>
            <a:ext cx="5039783" cy="1533525"/>
          </a:xfrm>
          <a:prstGeom prst="rect">
            <a:avLst/>
          </a:prstGeom>
        </p:spPr>
        <p:txBody>
          <a:bodyPr vert="horz" lIns="288007" tIns="144004" rIns="288007" bIns="144004" rtlCol="0" anchor="ctr"/>
          <a:lstStyle>
            <a:lvl1pPr algn="l" defTabSz="2880072" fontAlgn="auto">
              <a:spcBef>
                <a:spcPts val="0"/>
              </a:spcBef>
              <a:spcAft>
                <a:spcPts val="0"/>
              </a:spcAft>
              <a:defRPr sz="3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50261A-AF84-4888-88FD-E9A7913AFB2E}" type="datetimeFigureOut">
              <a:rPr lang="zh-CN" altLang="en-US"/>
              <a:pPr>
                <a:defRPr/>
              </a:pPr>
              <a:t>2023/5/5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817" y="26696459"/>
            <a:ext cx="6841067" cy="1533525"/>
          </a:xfrm>
          <a:prstGeom prst="rect">
            <a:avLst/>
          </a:prstGeom>
        </p:spPr>
        <p:txBody>
          <a:bodyPr vert="horz" lIns="288007" tIns="144004" rIns="288007" bIns="144004" rtlCol="0" anchor="ctr"/>
          <a:lstStyle>
            <a:lvl1pPr algn="ctr" defTabSz="2880072" fontAlgn="auto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2359" y="26696459"/>
            <a:ext cx="5039783" cy="1533525"/>
          </a:xfrm>
          <a:prstGeom prst="rect">
            <a:avLst/>
          </a:prstGeom>
        </p:spPr>
        <p:txBody>
          <a:bodyPr vert="horz" lIns="288007" tIns="144004" rIns="288007" bIns="144004" rtlCol="0" anchor="ctr"/>
          <a:lstStyle>
            <a:lvl1pPr algn="r" defTabSz="2880072" fontAlgn="auto">
              <a:spcBef>
                <a:spcPts val="0"/>
              </a:spcBef>
              <a:spcAft>
                <a:spcPts val="0"/>
              </a:spcAft>
              <a:defRPr sz="3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FDD868-A083-4A27-AC95-865298AEA5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437" rtl="0" eaLnBrk="1" fontAlgn="base" hangingPunct="1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5pPr>
      <a:lvl6pPr marL="304770"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6pPr>
      <a:lvl7pPr marL="609539"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7pPr>
      <a:lvl8pPr marL="914309"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8pPr>
      <a:lvl9pPr marL="1219078" algn="ctr" defTabSz="2879437" rtl="0" eaLnBrk="1" fontAlgn="base" hangingPunct="1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1079392" indent="-1079392" algn="l" defTabSz="2879437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741" indent="-899493" algn="l" defTabSz="2879437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90" indent="-719595" algn="l" defTabSz="2879437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39279" indent="-719595" algn="l" defTabSz="2879437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27" indent="-719595" algn="l" defTabSz="2879437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198" indent="-720018" algn="l" defTabSz="2880072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0234" indent="-720018" algn="l" defTabSz="2880072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270" indent="-720018" algn="l" defTabSz="2880072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06" indent="-720018" algn="l" defTabSz="2880072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36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072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108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144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180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0216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0252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288" algn="l" defTabSz="2880072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1014075" y="4472517"/>
            <a:ext cx="10163175" cy="2369608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999" tIns="52499" rIns="104999" bIns="52499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374650" y="4447117"/>
            <a:ext cx="10164233" cy="2369608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999" tIns="52499" rIns="104999" bIns="52499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518583" y="5763683"/>
            <a:ext cx="9801225" cy="1378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defTabSz="402126" eaLnBrk="0" hangingPunct="0">
              <a:lnSpc>
                <a:spcPct val="95000"/>
              </a:lnSpc>
            </a:pPr>
            <a:r>
              <a:rPr lang="en-US" altLang="zh-Hans" sz="3200" b="1" dirty="0">
                <a:latin typeface="+mj-ea"/>
                <a:ea typeface="+mj-ea"/>
              </a:rPr>
              <a:t>At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the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upper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left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corner,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please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put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the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paper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ID</a:t>
            </a:r>
          </a:p>
          <a:p>
            <a:pPr defTabSz="402126" eaLnBrk="0" hangingPunct="0">
              <a:lnSpc>
                <a:spcPct val="95000"/>
              </a:lnSpc>
            </a:pPr>
            <a:r>
              <a:rPr lang="en-US" altLang="zh-Hans" sz="3200" b="1" dirty="0">
                <a:latin typeface="+mj-ea"/>
                <a:ea typeface="+mj-ea"/>
              </a:rPr>
              <a:t>Poster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must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be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in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English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endParaRPr lang="en-US" altLang="zh-Hans" sz="3200" b="1" dirty="0">
              <a:latin typeface="+mj-ea"/>
              <a:ea typeface="+mj-ea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Hans" sz="3200" b="1" dirty="0">
                <a:latin typeface="+mj-ea"/>
                <a:ea typeface="+mj-ea"/>
              </a:rPr>
              <a:t>Size: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60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cm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x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80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cm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endParaRPr lang="en-US" altLang="zh-Hans" sz="3200" b="1" dirty="0">
              <a:latin typeface="+mj-ea"/>
              <a:ea typeface="+mj-ea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Hans" sz="3200" b="1" dirty="0">
                <a:latin typeface="+mj-ea"/>
                <a:ea typeface="+mj-ea"/>
              </a:rPr>
              <a:t>Please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use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one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poster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for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one</a:t>
            </a:r>
            <a:r>
              <a:rPr lang="zh-Hans" altLang="en-US" sz="3200" b="1" dirty="0">
                <a:latin typeface="+mj-ea"/>
                <a:ea typeface="+mj-ea"/>
              </a:rPr>
              <a:t> </a:t>
            </a:r>
            <a:r>
              <a:rPr lang="en-US" altLang="zh-Hans" sz="3200" b="1" dirty="0">
                <a:latin typeface="+mj-ea"/>
                <a:ea typeface="+mj-ea"/>
              </a:rPr>
              <a:t>paper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522134" y="19930690"/>
            <a:ext cx="6199717" cy="93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alibri" pitchFamily="34" charset="0"/>
              </a:rPr>
              <a:t>Methods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1379200" y="17795876"/>
            <a:ext cx="8873067" cy="932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latin typeface="Calibri" pitchFamily="34" charset="0"/>
              </a:rPr>
              <a:t>Conclusions</a:t>
            </a: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319612" y="511224"/>
            <a:ext cx="20927483" cy="3677709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9997" tIns="29998" rIns="59997" bIns="29998" anchor="ctr"/>
          <a:lstStyle/>
          <a:p>
            <a:endParaRPr lang="en-US" altLang="zh-CN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1884212" y="1568067"/>
            <a:ext cx="18477441" cy="229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600" b="1" dirty="0">
                <a:latin typeface="Calibri" pitchFamily="34" charset="0"/>
              </a:rPr>
              <a:t>Title of the Research Study</a:t>
            </a:r>
          </a:p>
          <a:p>
            <a:pPr algn="ctr"/>
            <a:r>
              <a:rPr lang="en-US" altLang="zh-Hans" sz="4800" b="1" dirty="0">
                <a:latin typeface="Calibri" pitchFamily="34" charset="0"/>
              </a:rPr>
              <a:t>Authors</a:t>
            </a:r>
            <a:endParaRPr lang="en-US" altLang="zh-CN" sz="4800" b="1" dirty="0">
              <a:latin typeface="Calibri" pitchFamily="34" charset="0"/>
            </a:endParaRPr>
          </a:p>
          <a:p>
            <a:pPr algn="ctr"/>
            <a:r>
              <a:rPr lang="en-US" altLang="zh-Hans" sz="2700" b="1" i="1" dirty="0">
                <a:latin typeface="Calibri" pitchFamily="34" charset="0"/>
              </a:rPr>
              <a:t>Affiliations</a:t>
            </a:r>
            <a:endParaRPr lang="en-US" altLang="zh-CN" sz="5200" dirty="0">
              <a:latin typeface="Calibri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337609" y="2006600"/>
            <a:ext cx="3184525" cy="30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1580284" y="12021609"/>
            <a:ext cx="4088342" cy="722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300" b="1" i="1" dirty="0">
                <a:latin typeface="Calibri" pitchFamily="34" charset="0"/>
              </a:rPr>
              <a:t>Figure #1</a:t>
            </a:r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16543867" y="11998326"/>
            <a:ext cx="4088342" cy="722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300" b="1" i="1" dirty="0">
                <a:latin typeface="Calibri" pitchFamily="34" charset="0"/>
              </a:rPr>
              <a:t> </a:t>
            </a:r>
            <a:r>
              <a:rPr lang="en-US" altLang="zh-CN" sz="4300" b="1" i="1" dirty="0">
                <a:latin typeface="Calibri" pitchFamily="34" charset="0"/>
              </a:rPr>
              <a:t>Figure #2</a:t>
            </a:r>
          </a:p>
        </p:txBody>
      </p:sp>
      <p:sp>
        <p:nvSpPr>
          <p:cNvPr id="2060" name="AutoShape 26"/>
          <p:cNvSpPr>
            <a:spLocks noChangeArrowheads="1"/>
          </p:cNvSpPr>
          <p:nvPr/>
        </p:nvSpPr>
        <p:spPr bwMode="auto">
          <a:xfrm>
            <a:off x="16560801" y="13059834"/>
            <a:ext cx="4125383" cy="3411009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999" tIns="52499" rIns="104999" bIns="52499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4587009" y="24329274"/>
            <a:ext cx="5665258" cy="722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Hans" sz="4300" dirty="0">
                <a:latin typeface="Calibri" pitchFamily="34" charset="0"/>
              </a:rPr>
              <a:t>References</a:t>
            </a:r>
            <a:endParaRPr lang="en-US" altLang="zh-CN" sz="4300" dirty="0">
              <a:latin typeface="Calibri" pitchFamily="34" charset="0"/>
            </a:endParaRPr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1435292" y="13011150"/>
            <a:ext cx="4500033" cy="34342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9997" tIns="29998" rIns="59997" bIns="29998" anchor="ctr"/>
          <a:lstStyle/>
          <a:p>
            <a:pPr algn="ctr" defTabSz="598957" eaLnBrk="0" hangingPunct="0"/>
            <a:r>
              <a:rPr lang="zh-CN" altLang="en-US" sz="2900" dirty="0">
                <a:latin typeface="Times New Roman" pitchFamily="18" charset="0"/>
              </a:rPr>
              <a:t>图表或图片</a:t>
            </a:r>
            <a:endParaRPr lang="en-US" altLang="zh-CN" sz="2900" dirty="0">
              <a:latin typeface="Times New Roman" pitchFamily="18" charset="0"/>
            </a:endParaRPr>
          </a:p>
          <a:p>
            <a:pPr algn="ctr" defTabSz="598957" eaLnBrk="0" hangingPunct="0"/>
            <a:r>
              <a:rPr lang="en-US" altLang="zh-CN" sz="2900" dirty="0">
                <a:latin typeface="Times New Roman" pitchFamily="18" charset="0"/>
              </a:rPr>
              <a:t>CHART or PICTURE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612776" y="21008975"/>
            <a:ext cx="9438217" cy="562897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40136" tIns="20067" rIns="40136" bIns="20067">
            <a:spAutoFit/>
          </a:bodyPr>
          <a:lstStyle/>
          <a:p>
            <a:pPr defTabSz="402126" eaLnBrk="0" hangingPunct="0">
              <a:lnSpc>
                <a:spcPct val="95000"/>
              </a:lnSpc>
            </a:pPr>
            <a:r>
              <a:rPr lang="en-US" altLang="zh-CN" sz="2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21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2100" dirty="0">
                <a:latin typeface="Times New Roman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2100" b="1" dirty="0">
              <a:latin typeface="Times New Roman" pitchFamily="18" charset="0"/>
            </a:endParaRPr>
          </a:p>
          <a:p>
            <a:pPr defTabSz="402126" eaLnBrk="0" hangingPunct="0"/>
            <a:endParaRPr lang="en-US" altLang="zh-CN" sz="1600" dirty="0">
              <a:latin typeface="Times New Roman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1380259" y="24986192"/>
            <a:ext cx="9097433" cy="281820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40136" tIns="20067" rIns="40136" bIns="20067">
            <a:spAutoFit/>
          </a:bodyPr>
          <a:lstStyle/>
          <a:p>
            <a:pPr marL="223286" indent="-223286" defTabSz="402126" eaLnBrk="0" hangingPunct="0">
              <a:lnSpc>
                <a:spcPct val="95000"/>
              </a:lnSpc>
            </a:pPr>
            <a:endParaRPr lang="en-US" altLang="zh-CN" sz="1900" b="1" u="sng" dirty="0">
              <a:latin typeface="Times New Roman" pitchFamily="18" charset="0"/>
            </a:endParaRPr>
          </a:p>
          <a:p>
            <a:pPr marL="223286" indent="-223286" defTabSz="402126"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19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223286" indent="-223286" defTabSz="402126"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19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223286" indent="-223286" defTabSz="402126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zh-CN" sz="19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223286" indent="-223286" defTabSz="402126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zh-CN" sz="19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223286" indent="-223286" defTabSz="402126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zh-CN" sz="1900" b="1" dirty="0">
              <a:latin typeface="Times New Roman" pitchFamily="18" charset="0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1282892" y="5798609"/>
            <a:ext cx="9420225" cy="561051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40136" tIns="20067" rIns="40136" bIns="20067">
            <a:spAutoFit/>
          </a:bodyPr>
          <a:lstStyle/>
          <a:p>
            <a:pPr defTabSz="402126" eaLnBrk="0" hangingPunct="0">
              <a:lnSpc>
                <a:spcPct val="95000"/>
              </a:lnSpc>
            </a:pPr>
            <a:r>
              <a:rPr lang="en-US" altLang="zh-CN" sz="2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21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2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100" b="1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endParaRPr lang="en-US" altLang="zh-CN" sz="1600" dirty="0">
              <a:latin typeface="Times New Roman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1263842" y="18920883"/>
            <a:ext cx="9532408" cy="448481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40136" tIns="20067" rIns="40136" bIns="20067">
            <a:spAutoFit/>
          </a:bodyPr>
          <a:lstStyle/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402126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r>
              <a:rPr lang="en-US" altLang="zh-CN" sz="19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1900" b="1" dirty="0">
              <a:latin typeface="Times New Roman" pitchFamily="18" charset="0"/>
            </a:endParaRPr>
          </a:p>
          <a:p>
            <a:pPr defTabSz="402126" eaLnBrk="0" hangingPunct="0">
              <a:lnSpc>
                <a:spcPct val="95000"/>
              </a:lnSpc>
            </a:pPr>
            <a:endParaRPr lang="en-US" altLang="zh-CN" sz="1300" dirty="0">
              <a:latin typeface="Times New Roman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2520950" y="4707467"/>
            <a:ext cx="6084359" cy="93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latin typeface="Calibri" pitchFamily="34" charset="0"/>
              </a:rPr>
              <a:t>Introduction</a:t>
            </a: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12767733" y="4716993"/>
            <a:ext cx="6129867" cy="932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latin typeface="Calibri" pitchFamily="34" charset="0"/>
              </a:rPr>
              <a:t>Results</a:t>
            </a:r>
          </a:p>
        </p:txBody>
      </p:sp>
      <p:sp>
        <p:nvSpPr>
          <p:cNvPr id="2069" name="Text Box 49"/>
          <p:cNvSpPr txBox="1">
            <a:spLocks noChangeArrowheads="1"/>
          </p:cNvSpPr>
          <p:nvPr/>
        </p:nvSpPr>
        <p:spPr bwMode="auto">
          <a:xfrm>
            <a:off x="17880361" y="723361"/>
            <a:ext cx="2935817" cy="20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997" tIns="29998" rIns="59997" bIns="2999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Hans" sz="5200" b="1" dirty="0">
                <a:latin typeface="Calibri" pitchFamily="34" charset="0"/>
              </a:rPr>
              <a:t>Affiliation</a:t>
            </a:r>
            <a:r>
              <a:rPr lang="zh-Hans" altLang="en-US" sz="5200" b="1" dirty="0">
                <a:latin typeface="Calibri" pitchFamily="34" charset="0"/>
              </a:rPr>
              <a:t> </a:t>
            </a:r>
            <a:r>
              <a:rPr lang="en-US" altLang="zh-CN" sz="5200" b="1" dirty="0">
                <a:latin typeface="Calibri" pitchFamily="34" charset="0"/>
              </a:rPr>
              <a:t>Logo</a:t>
            </a:r>
          </a:p>
          <a:p>
            <a:pPr algn="ctr">
              <a:spcBef>
                <a:spcPct val="50000"/>
              </a:spcBef>
            </a:pPr>
            <a:endParaRPr lang="en-US" altLang="zh-CN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70E4447-0D53-6D48-8819-3CAF6C2B8FED}"/>
              </a:ext>
            </a:extLst>
          </p:cNvPr>
          <p:cNvSpPr txBox="1"/>
          <p:nvPr/>
        </p:nvSpPr>
        <p:spPr>
          <a:xfrm>
            <a:off x="671674" y="3101752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Hans" sz="3200" dirty="0"/>
              <a:t>Paper</a:t>
            </a:r>
            <a:r>
              <a:rPr kumimoji="1" lang="zh-Hans" altLang="en-US" sz="3200" dirty="0"/>
              <a:t> </a:t>
            </a:r>
            <a:r>
              <a:rPr kumimoji="1" lang="en-US" altLang="zh-Hans" sz="3200" dirty="0"/>
              <a:t>ID:</a:t>
            </a:r>
            <a:r>
              <a:rPr kumimoji="1" lang="zh-Hans" altLang="en-US" sz="3200" dirty="0"/>
              <a:t> </a:t>
            </a:r>
            <a:r>
              <a:rPr kumimoji="1" lang="en-US" altLang="zh-Hans" sz="3200" dirty="0" err="1"/>
              <a:t>xxxx</a:t>
            </a:r>
            <a:endParaRPr kumimoji="1" lang="zh-CN" altLang="en-US" sz="3200" dirty="0"/>
          </a:p>
        </p:txBody>
      </p:sp>
      <p:pic>
        <p:nvPicPr>
          <p:cNvPr id="5" name="Picture 4" descr="A picture containing screenshot, font, text&#10;&#10;Description automatically generated">
            <a:extLst>
              <a:ext uri="{FF2B5EF4-FFF2-40B4-BE49-F238E27FC236}">
                <a16:creationId xmlns:a16="http://schemas.microsoft.com/office/drawing/2014/main" id="{C1F071E3-6F17-D581-5DDA-821E11597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55" y="495442"/>
            <a:ext cx="5790900" cy="16123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90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template90-2</Template>
  <TotalTime>33</TotalTime>
  <Words>83</Words>
  <Application>Microsoft Macintosh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Symbol</vt:lpstr>
      <vt:lpstr>Times New Roman</vt:lpstr>
      <vt:lpstr>template90-2</vt:lpstr>
      <vt:lpstr>PowerPoint Presentation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黄 佩</cp:lastModifiedBy>
  <cp:revision>14</cp:revision>
  <dcterms:created xsi:type="dcterms:W3CDTF">2012-07-29T01:08:11Z</dcterms:created>
  <dcterms:modified xsi:type="dcterms:W3CDTF">2023-05-05T06:26:20Z</dcterms:modified>
</cp:coreProperties>
</file>